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303" r:id="rId7"/>
    <p:sldId id="310" r:id="rId8"/>
    <p:sldId id="311" r:id="rId9"/>
    <p:sldId id="314" r:id="rId10"/>
    <p:sldId id="312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5" autoAdjust="0"/>
    <p:restoredTop sz="94574" autoAdjust="0"/>
  </p:normalViewPr>
  <p:slideViewPr>
    <p:cSldViewPr snapToGrid="0">
      <p:cViewPr varScale="1">
        <p:scale>
          <a:sx n="122" d="100"/>
          <a:sy n="122" d="100"/>
        </p:scale>
        <p:origin x="5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I166Fall2018Project/TempleRunner/blob/master/README.m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Temple Runner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sz="1600" dirty="0"/>
              <a:t>CSCI 166 – Project Report</a:t>
            </a:r>
          </a:p>
          <a:p>
            <a:r>
              <a:rPr lang="en-ZA" sz="1600" dirty="0"/>
              <a:t>Zachary Scott, Caleb Tenney, and Kristen </a:t>
            </a:r>
            <a:r>
              <a:rPr lang="en-ZA" sz="1600" dirty="0" err="1"/>
              <a:t>Labrie</a:t>
            </a:r>
            <a:endParaRPr lang="en-ZA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849243"/>
            <a:ext cx="6443577" cy="48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1 -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568117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temple is a maze with an entrance, dirt floors, traps, walls, and an exit.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begins at the entrance, must survive, and proceed to exit.</a:t>
            </a:r>
            <a:endParaRPr lang="en-Z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has already acquired treasure and must navigate to the exit.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through the maze is the safest option, but can exhaust the agent.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exhausted agent is forced to take riskier actions.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/>
              <a:t>Part 2 – Problem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8" y="773724"/>
            <a:ext cx="6579291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The Agent takes actions in a {Cadence, Direction} pair.</a:t>
            </a:r>
          </a:p>
          <a:p>
            <a:r>
              <a:rPr lang="en-US" sz="3200" b="1" dirty="0"/>
              <a:t>The Agent can WALK, RUN, or SNEAK.</a:t>
            </a:r>
          </a:p>
          <a:p>
            <a:r>
              <a:rPr lang="en-US" sz="3200" b="1" dirty="0"/>
              <a:t>The Directions are NORTH, SOUTH, EAST, and WEST.</a:t>
            </a:r>
          </a:p>
          <a:p>
            <a:r>
              <a:rPr lang="en-US" sz="3200" b="1" dirty="0"/>
              <a:t>Reward of 100 given if the player reaches the Exit Door.</a:t>
            </a:r>
          </a:p>
          <a:p>
            <a:r>
              <a:rPr lang="en-US" sz="3200" b="1" dirty="0">
                <a:hlinkClick r:id="rId3"/>
              </a:rPr>
              <a:t>Transition Model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390521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3 - MDP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Iteration explores all (Direction, Cadence) pairs of each state, and finds the best value.</a:t>
            </a:r>
          </a:p>
          <a:p>
            <a:r>
              <a:rPr lang="en-Z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Extracts the best policy of each state by examining surrounding states values, and choosing the best value.</a:t>
            </a:r>
          </a:p>
          <a:p>
            <a:pPr marL="0" indent="0">
              <a:buNone/>
            </a:pPr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42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/>
              <a:t>Part 4 – Reinforcement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116836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600" b="1" dirty="0"/>
              <a:t>Did not manage to program</a:t>
            </a:r>
            <a:br>
              <a:rPr lang="en-ZA" sz="3600" b="1" dirty="0"/>
            </a:br>
            <a:r>
              <a:rPr lang="en-ZA" sz="3600" b="1" dirty="0"/>
              <a:t>Q-Learning or Approximate</a:t>
            </a:r>
            <a:br>
              <a:rPr lang="en-ZA" sz="3600" b="1" dirty="0"/>
            </a:br>
            <a:r>
              <a:rPr lang="en-ZA" sz="3600" b="1" dirty="0"/>
              <a:t>Q-Learning into this domain.</a:t>
            </a:r>
          </a:p>
          <a:p>
            <a:r>
              <a:rPr lang="en-ZA" sz="3600" b="1" dirty="0"/>
              <a:t>Framework is in place, could be completed given more time.</a:t>
            </a:r>
          </a:p>
        </p:txBody>
      </p:sp>
    </p:spTree>
    <p:extLst>
      <p:ext uri="{BB962C8B-B14F-4D97-AF65-F5344CB8AC3E}">
        <p14:creationId xmlns:p14="http://schemas.microsoft.com/office/powerpoint/2010/main" val="166763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Demo Time!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80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5 -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590050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/>
              <a:t>Value Iteration works great for this model.</a:t>
            </a:r>
          </a:p>
          <a:p>
            <a:r>
              <a:rPr lang="en-ZA" sz="3200" b="1" dirty="0"/>
              <a:t>Clearly displays the routes that are risky because of the low chances to survive in the Transition function.</a:t>
            </a:r>
          </a:p>
          <a:p>
            <a:r>
              <a:rPr lang="en-ZA" sz="3200" b="1" dirty="0"/>
              <a:t>Policy Extraction paints a clear picture of which route to take, can be fine-tuned by changing the discount.</a:t>
            </a:r>
          </a:p>
        </p:txBody>
      </p:sp>
    </p:spTree>
    <p:extLst>
      <p:ext uri="{BB962C8B-B14F-4D97-AF65-F5344CB8AC3E}">
        <p14:creationId xmlns:p14="http://schemas.microsoft.com/office/powerpoint/2010/main" val="67806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sz="1600" dirty="0"/>
              <a:t>CSCI 166 – Project Report</a:t>
            </a:r>
          </a:p>
          <a:p>
            <a:r>
              <a:rPr lang="en-ZA" sz="1600" dirty="0"/>
              <a:t>Zachary Scott, Caleb Tenney, and Kristen </a:t>
            </a:r>
            <a:r>
              <a:rPr lang="en-ZA" sz="1600" dirty="0" err="1"/>
              <a:t>Labrie</a:t>
            </a:r>
            <a:endParaRPr lang="en-ZA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1453328"/>
            <a:ext cx="6443577" cy="3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11F4F-FB0A-4C04-9CF1-2D6EB361B4D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274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Times New Roman</vt:lpstr>
      <vt:lpstr>Office Theme</vt:lpstr>
      <vt:lpstr>Temple Runner</vt:lpstr>
      <vt:lpstr>Part 1 - Domain</vt:lpstr>
      <vt:lpstr>Part 2 – Problem Representation</vt:lpstr>
      <vt:lpstr>Part 3 - MDP</vt:lpstr>
      <vt:lpstr>Part 4 – Reinforcement Learning</vt:lpstr>
      <vt:lpstr>Demo Time!</vt:lpstr>
      <vt:lpstr>Part 5 -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2018-10-23T02:14:21Z</dcterms:created>
  <dcterms:modified xsi:type="dcterms:W3CDTF">2018-12-11T07:06:27Z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